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8E6712-A7BD-4735-B047-E52975419936}" type="doc">
      <dgm:prSet loTypeId="urn:microsoft.com/office/officeart/2005/8/layout/radial6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AU"/>
        </a:p>
      </dgm:t>
    </dgm:pt>
    <dgm:pt modelId="{B7035E41-B263-4C58-B07D-C232EC5B9875}">
      <dgm:prSet phldrT="[Text]" custT="1"/>
      <dgm:spPr/>
      <dgm:t>
        <a:bodyPr/>
        <a:lstStyle/>
        <a:p>
          <a:pPr algn="ctr"/>
          <a:r>
            <a:rPr lang="en-AU" sz="1400" b="1">
              <a:solidFill>
                <a:schemeClr val="bg1"/>
              </a:solidFill>
            </a:rPr>
            <a:t>Our Class Family Code</a:t>
          </a:r>
        </a:p>
      </dgm:t>
    </dgm:pt>
    <dgm:pt modelId="{3639DEF0-6D8B-4860-92B5-5E9F86D4603C}" type="parTrans" cxnId="{8AFBF901-798E-440C-B068-EA70637724C0}">
      <dgm:prSet/>
      <dgm:spPr/>
      <dgm:t>
        <a:bodyPr/>
        <a:lstStyle/>
        <a:p>
          <a:pPr algn="ctr"/>
          <a:endParaRPr lang="en-AU"/>
        </a:p>
      </dgm:t>
    </dgm:pt>
    <dgm:pt modelId="{0DE851BA-1BD7-473C-A577-BE291C69F2D3}" type="sibTrans" cxnId="{8AFBF901-798E-440C-B068-EA70637724C0}">
      <dgm:prSet/>
      <dgm:spPr/>
      <dgm:t>
        <a:bodyPr/>
        <a:lstStyle/>
        <a:p>
          <a:pPr algn="ctr"/>
          <a:endParaRPr lang="en-AU"/>
        </a:p>
      </dgm:t>
    </dgm:pt>
    <dgm:pt modelId="{B3B87914-BFCF-4DD4-AEF0-8C28D08AD955}">
      <dgm:prSet phldrT="[Text]" custT="1"/>
      <dgm:spPr/>
      <dgm:t>
        <a:bodyPr/>
        <a:lstStyle/>
        <a:p>
          <a:pPr algn="ctr"/>
          <a:r>
            <a:rPr lang="en-AU" sz="1000" b="0">
              <a:solidFill>
                <a:sysClr val="windowText" lastClr="000000"/>
              </a:solidFill>
            </a:rPr>
            <a:t>When someone is talking to me i will listen</a:t>
          </a:r>
        </a:p>
      </dgm:t>
    </dgm:pt>
    <dgm:pt modelId="{6D255427-8900-47FE-BFCE-5AAB528A3A8B}" type="parTrans" cxnId="{93B58179-EC94-4715-B598-B1F0ECA1AB75}">
      <dgm:prSet/>
      <dgm:spPr/>
      <dgm:t>
        <a:bodyPr/>
        <a:lstStyle/>
        <a:p>
          <a:pPr algn="ctr"/>
          <a:endParaRPr lang="en-AU"/>
        </a:p>
      </dgm:t>
    </dgm:pt>
    <dgm:pt modelId="{F0CB203A-174D-4A23-9B3F-2A95050493CD}" type="sibTrans" cxnId="{93B58179-EC94-4715-B598-B1F0ECA1AB75}">
      <dgm:prSet/>
      <dgm:spPr/>
      <dgm:t>
        <a:bodyPr/>
        <a:lstStyle/>
        <a:p>
          <a:pPr algn="ctr"/>
          <a:endParaRPr lang="en-AU"/>
        </a:p>
      </dgm:t>
    </dgm:pt>
    <dgm:pt modelId="{76AEDB95-CCD2-4A40-942B-801D63265B7F}">
      <dgm:prSet phldrT="[Text]" custT="1"/>
      <dgm:spPr/>
      <dgm:t>
        <a:bodyPr/>
        <a:lstStyle/>
        <a:p>
          <a:pPr algn="ctr"/>
          <a:r>
            <a:rPr lang="en-AU" sz="1000" b="0">
              <a:solidFill>
                <a:sysClr val="windowText" lastClr="000000"/>
              </a:solidFill>
            </a:rPr>
            <a:t>I will take responsiblity for my actions</a:t>
          </a:r>
        </a:p>
      </dgm:t>
    </dgm:pt>
    <dgm:pt modelId="{A2023BAC-9505-4E17-8E58-5EFCFC7D7FFE}" type="parTrans" cxnId="{7091C492-B46E-4D72-B36E-276A36556D75}">
      <dgm:prSet/>
      <dgm:spPr/>
      <dgm:t>
        <a:bodyPr/>
        <a:lstStyle/>
        <a:p>
          <a:pPr algn="ctr"/>
          <a:endParaRPr lang="en-AU"/>
        </a:p>
      </dgm:t>
    </dgm:pt>
    <dgm:pt modelId="{A8406E46-0E7F-4D53-B1BF-CE18E2A17E79}" type="sibTrans" cxnId="{7091C492-B46E-4D72-B36E-276A36556D75}">
      <dgm:prSet/>
      <dgm:spPr/>
      <dgm:t>
        <a:bodyPr/>
        <a:lstStyle/>
        <a:p>
          <a:pPr algn="ctr"/>
          <a:endParaRPr lang="en-AU"/>
        </a:p>
      </dgm:t>
    </dgm:pt>
    <dgm:pt modelId="{82AEFF06-7E10-4786-9FAE-A55B75219BE2}">
      <dgm:prSet phldrT="[Text]" custT="1"/>
      <dgm:spPr/>
      <dgm:t>
        <a:bodyPr/>
        <a:lstStyle/>
        <a:p>
          <a:pPr algn="ctr"/>
          <a:r>
            <a:rPr lang="en-AU" sz="1000" b="0">
              <a:solidFill>
                <a:sysClr val="windowText" lastClr="000000"/>
              </a:solidFill>
            </a:rPr>
            <a:t>I love and value everyone in our class familiy</a:t>
          </a:r>
        </a:p>
      </dgm:t>
    </dgm:pt>
    <dgm:pt modelId="{368B9B1C-EF06-4E1B-B3D6-07B4E74DC0BA}" type="parTrans" cxnId="{45935682-06CF-40A7-A2FC-2E0697945981}">
      <dgm:prSet/>
      <dgm:spPr/>
      <dgm:t>
        <a:bodyPr/>
        <a:lstStyle/>
        <a:p>
          <a:pPr algn="ctr"/>
          <a:endParaRPr lang="en-AU"/>
        </a:p>
      </dgm:t>
    </dgm:pt>
    <dgm:pt modelId="{D4E7AB5A-3149-4176-A2B6-1ED2DD494098}" type="sibTrans" cxnId="{45935682-06CF-40A7-A2FC-2E0697945981}">
      <dgm:prSet/>
      <dgm:spPr/>
      <dgm:t>
        <a:bodyPr/>
        <a:lstStyle/>
        <a:p>
          <a:pPr algn="ctr"/>
          <a:endParaRPr lang="en-AU"/>
        </a:p>
      </dgm:t>
    </dgm:pt>
    <dgm:pt modelId="{4DB9066C-EA6C-491A-9EA1-12CE3E607B8E}">
      <dgm:prSet phldrT="[Text]" custT="1"/>
      <dgm:spPr/>
      <dgm:t>
        <a:bodyPr/>
        <a:lstStyle/>
        <a:p>
          <a:pPr algn="ctr"/>
          <a:r>
            <a:rPr lang="en-AU" sz="1000" b="0">
              <a:solidFill>
                <a:sysClr val="windowText" lastClr="000000"/>
              </a:solidFill>
            </a:rPr>
            <a:t>Before i  act i will think about how my actions make others feel</a:t>
          </a:r>
        </a:p>
      </dgm:t>
    </dgm:pt>
    <dgm:pt modelId="{7D7BDC8E-39CC-491E-8330-0F7EE8E2E6CD}" type="parTrans" cxnId="{35748B14-1651-4D79-A8B6-1B1C37E5897B}">
      <dgm:prSet/>
      <dgm:spPr/>
      <dgm:t>
        <a:bodyPr/>
        <a:lstStyle/>
        <a:p>
          <a:pPr algn="ctr"/>
          <a:endParaRPr lang="en-AU"/>
        </a:p>
      </dgm:t>
    </dgm:pt>
    <dgm:pt modelId="{001D51FD-858D-40C7-B415-29B81F78838A}" type="sibTrans" cxnId="{35748B14-1651-4D79-A8B6-1B1C37E5897B}">
      <dgm:prSet/>
      <dgm:spPr/>
      <dgm:t>
        <a:bodyPr/>
        <a:lstStyle/>
        <a:p>
          <a:pPr algn="ctr"/>
          <a:endParaRPr lang="en-AU"/>
        </a:p>
      </dgm:t>
    </dgm:pt>
    <dgm:pt modelId="{2FED5A37-1A29-4F7C-92B1-E3EB0C5CFD32}">
      <dgm:prSet phldrT="[Text]"/>
      <dgm:spPr/>
      <dgm:t>
        <a:bodyPr/>
        <a:lstStyle/>
        <a:p>
          <a:pPr algn="ctr"/>
          <a:endParaRPr lang="en-AU"/>
        </a:p>
      </dgm:t>
    </dgm:pt>
    <dgm:pt modelId="{A5A98AC1-CC59-4B9F-B8F6-E3A72E513BB3}" type="parTrans" cxnId="{8D9A92C4-DCE6-47CB-851E-EA76E8C0406E}">
      <dgm:prSet/>
      <dgm:spPr/>
      <dgm:t>
        <a:bodyPr/>
        <a:lstStyle/>
        <a:p>
          <a:pPr algn="ctr"/>
          <a:endParaRPr lang="en-AU"/>
        </a:p>
      </dgm:t>
    </dgm:pt>
    <dgm:pt modelId="{CC4D1944-102A-4B25-ADD5-9838C9262089}" type="sibTrans" cxnId="{8D9A92C4-DCE6-47CB-851E-EA76E8C0406E}">
      <dgm:prSet/>
      <dgm:spPr/>
      <dgm:t>
        <a:bodyPr/>
        <a:lstStyle/>
        <a:p>
          <a:pPr algn="ctr"/>
          <a:endParaRPr lang="en-AU"/>
        </a:p>
      </dgm:t>
    </dgm:pt>
    <dgm:pt modelId="{23BBB83E-0F0E-4800-8CE5-056143A827BF}">
      <dgm:prSet phldrT="[Text]" custT="1"/>
      <dgm:spPr/>
      <dgm:t>
        <a:bodyPr/>
        <a:lstStyle/>
        <a:p>
          <a:pPr algn="ctr"/>
          <a:r>
            <a:rPr lang="en-AU" sz="1000" b="0">
              <a:solidFill>
                <a:sysClr val="windowText" lastClr="000000"/>
              </a:solidFill>
            </a:rPr>
            <a:t>I will rise up to every challenge</a:t>
          </a:r>
        </a:p>
      </dgm:t>
    </dgm:pt>
    <dgm:pt modelId="{1BBC8D2C-D099-4CB7-B969-814D487F5303}" type="parTrans" cxnId="{C20561E9-6200-465F-BD64-1DA2A2EDD5FE}">
      <dgm:prSet/>
      <dgm:spPr/>
      <dgm:t>
        <a:bodyPr/>
        <a:lstStyle/>
        <a:p>
          <a:pPr algn="ctr"/>
          <a:endParaRPr lang="en-AU"/>
        </a:p>
      </dgm:t>
    </dgm:pt>
    <dgm:pt modelId="{57DE8C0F-8FB2-49F3-BC11-B5EA5CA725C7}" type="sibTrans" cxnId="{C20561E9-6200-465F-BD64-1DA2A2EDD5FE}">
      <dgm:prSet/>
      <dgm:spPr/>
      <dgm:t>
        <a:bodyPr/>
        <a:lstStyle/>
        <a:p>
          <a:pPr algn="ctr"/>
          <a:endParaRPr lang="en-AU"/>
        </a:p>
      </dgm:t>
    </dgm:pt>
    <dgm:pt modelId="{766B6507-0928-45E5-BFED-7792E7F568B1}" type="pres">
      <dgm:prSet presAssocID="{908E6712-A7BD-4735-B047-E5297541993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FF8FF654-ACC5-4149-8534-1ADB7DFA4F83}" type="pres">
      <dgm:prSet presAssocID="{B7035E41-B263-4C58-B07D-C232EC5B9875}" presName="centerShape" presStyleLbl="node0" presStyleIdx="0" presStyleCnt="1"/>
      <dgm:spPr/>
      <dgm:t>
        <a:bodyPr/>
        <a:lstStyle/>
        <a:p>
          <a:endParaRPr lang="en-AU"/>
        </a:p>
      </dgm:t>
    </dgm:pt>
    <dgm:pt modelId="{AFB4591B-9E85-46FF-9259-93DCF105C537}" type="pres">
      <dgm:prSet presAssocID="{B3B87914-BFCF-4DD4-AEF0-8C28D08AD955}" presName="node" presStyleLbl="node1" presStyleIdx="0" presStyleCnt="5" custScaleX="10402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1CD491D-579C-4263-8DCF-79E4CD652827}" type="pres">
      <dgm:prSet presAssocID="{B3B87914-BFCF-4DD4-AEF0-8C28D08AD955}" presName="dummy" presStyleCnt="0"/>
      <dgm:spPr/>
    </dgm:pt>
    <dgm:pt modelId="{F2DA9FEB-FA48-4B91-B13D-92FCE1525EA8}" type="pres">
      <dgm:prSet presAssocID="{F0CB203A-174D-4A23-9B3F-2A95050493CD}" presName="sibTrans" presStyleLbl="sibTrans2D1" presStyleIdx="0" presStyleCnt="5"/>
      <dgm:spPr/>
      <dgm:t>
        <a:bodyPr/>
        <a:lstStyle/>
        <a:p>
          <a:endParaRPr lang="en-AU"/>
        </a:p>
      </dgm:t>
    </dgm:pt>
    <dgm:pt modelId="{554AF2FB-E565-4408-8D00-DF1E723E151D}" type="pres">
      <dgm:prSet presAssocID="{76AEDB95-CCD2-4A40-942B-801D63265B7F}" presName="node" presStyleLbl="node1" presStyleIdx="1" presStyleCnt="5" custScaleX="11308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4E9A5FD-297F-4E9E-892E-19ADB31EA97D}" type="pres">
      <dgm:prSet presAssocID="{76AEDB95-CCD2-4A40-942B-801D63265B7F}" presName="dummy" presStyleCnt="0"/>
      <dgm:spPr/>
    </dgm:pt>
    <dgm:pt modelId="{636B6EAA-70B2-4BCB-996E-02E16A2FC407}" type="pres">
      <dgm:prSet presAssocID="{A8406E46-0E7F-4D53-B1BF-CE18E2A17E79}" presName="sibTrans" presStyleLbl="sibTrans2D1" presStyleIdx="1" presStyleCnt="5"/>
      <dgm:spPr/>
      <dgm:t>
        <a:bodyPr/>
        <a:lstStyle/>
        <a:p>
          <a:endParaRPr lang="en-AU"/>
        </a:p>
      </dgm:t>
    </dgm:pt>
    <dgm:pt modelId="{9177AEAA-BE6B-4637-9BD0-F7F162ED4DF0}" type="pres">
      <dgm:prSet presAssocID="{82AEFF06-7E10-4786-9FAE-A55B75219BE2}" presName="node" presStyleLbl="node1" presStyleIdx="2" presStyleCnt="5" custScaleX="9874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3FE480C-7CC5-42A0-91B5-55A5996421CF}" type="pres">
      <dgm:prSet presAssocID="{82AEFF06-7E10-4786-9FAE-A55B75219BE2}" presName="dummy" presStyleCnt="0"/>
      <dgm:spPr/>
    </dgm:pt>
    <dgm:pt modelId="{710FB1EB-D577-4EA6-9371-B7D0321C2CEA}" type="pres">
      <dgm:prSet presAssocID="{D4E7AB5A-3149-4176-A2B6-1ED2DD494098}" presName="sibTrans" presStyleLbl="sibTrans2D1" presStyleIdx="2" presStyleCnt="5"/>
      <dgm:spPr/>
      <dgm:t>
        <a:bodyPr/>
        <a:lstStyle/>
        <a:p>
          <a:endParaRPr lang="en-AU"/>
        </a:p>
      </dgm:t>
    </dgm:pt>
    <dgm:pt modelId="{6F280552-1ADC-4F77-ADEA-CED7016C80DA}" type="pres">
      <dgm:prSet presAssocID="{4DB9066C-EA6C-491A-9EA1-12CE3E607B8E}" presName="node" presStyleLbl="node1" presStyleIdx="3" presStyleCnt="5" custScaleX="124607" custScaleY="10971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9189006-0688-4F26-B42F-4B79CEA189F0}" type="pres">
      <dgm:prSet presAssocID="{4DB9066C-EA6C-491A-9EA1-12CE3E607B8E}" presName="dummy" presStyleCnt="0"/>
      <dgm:spPr/>
    </dgm:pt>
    <dgm:pt modelId="{5692DE1B-6EF1-4C83-A080-ED0AF7E33340}" type="pres">
      <dgm:prSet presAssocID="{001D51FD-858D-40C7-B415-29B81F78838A}" presName="sibTrans" presStyleLbl="sibTrans2D1" presStyleIdx="3" presStyleCnt="5"/>
      <dgm:spPr/>
      <dgm:t>
        <a:bodyPr/>
        <a:lstStyle/>
        <a:p>
          <a:endParaRPr lang="en-AU"/>
        </a:p>
      </dgm:t>
    </dgm:pt>
    <dgm:pt modelId="{CB7CD5F8-7CDB-4F31-BEB8-A9367FE720FE}" type="pres">
      <dgm:prSet presAssocID="{23BBB83E-0F0E-4800-8CE5-056143A827BF}" presName="node" presStyleLbl="node1" presStyleIdx="4" presStyleCnt="5" custScaleX="9647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E3FEA71-1A5B-4EAB-89B5-FAE28E9E1F8A}" type="pres">
      <dgm:prSet presAssocID="{23BBB83E-0F0E-4800-8CE5-056143A827BF}" presName="dummy" presStyleCnt="0"/>
      <dgm:spPr/>
    </dgm:pt>
    <dgm:pt modelId="{45B84C58-D07F-49CB-A1BB-BBB086A7EC6F}" type="pres">
      <dgm:prSet presAssocID="{57DE8C0F-8FB2-49F3-BC11-B5EA5CA725C7}" presName="sibTrans" presStyleLbl="sibTrans2D1" presStyleIdx="4" presStyleCnt="5"/>
      <dgm:spPr/>
      <dgm:t>
        <a:bodyPr/>
        <a:lstStyle/>
        <a:p>
          <a:endParaRPr lang="en-AU"/>
        </a:p>
      </dgm:t>
    </dgm:pt>
  </dgm:ptLst>
  <dgm:cxnLst>
    <dgm:cxn modelId="{35748B14-1651-4D79-A8B6-1B1C37E5897B}" srcId="{B7035E41-B263-4C58-B07D-C232EC5B9875}" destId="{4DB9066C-EA6C-491A-9EA1-12CE3E607B8E}" srcOrd="3" destOrd="0" parTransId="{7D7BDC8E-39CC-491E-8330-0F7EE8E2E6CD}" sibTransId="{001D51FD-858D-40C7-B415-29B81F78838A}"/>
    <dgm:cxn modelId="{8D9A92C4-DCE6-47CB-851E-EA76E8C0406E}" srcId="{908E6712-A7BD-4735-B047-E52975419936}" destId="{2FED5A37-1A29-4F7C-92B1-E3EB0C5CFD32}" srcOrd="1" destOrd="0" parTransId="{A5A98AC1-CC59-4B9F-B8F6-E3A72E513BB3}" sibTransId="{CC4D1944-102A-4B25-ADD5-9838C9262089}"/>
    <dgm:cxn modelId="{DB3D81B4-1B79-433E-81FF-72877C94C3E6}" type="presOf" srcId="{57DE8C0F-8FB2-49F3-BC11-B5EA5CA725C7}" destId="{45B84C58-D07F-49CB-A1BB-BBB086A7EC6F}" srcOrd="0" destOrd="0" presId="urn:microsoft.com/office/officeart/2005/8/layout/radial6"/>
    <dgm:cxn modelId="{853C7327-3146-43F1-B19C-65AAD2985904}" type="presOf" srcId="{82AEFF06-7E10-4786-9FAE-A55B75219BE2}" destId="{9177AEAA-BE6B-4637-9BD0-F7F162ED4DF0}" srcOrd="0" destOrd="0" presId="urn:microsoft.com/office/officeart/2005/8/layout/radial6"/>
    <dgm:cxn modelId="{C20561E9-6200-465F-BD64-1DA2A2EDD5FE}" srcId="{B7035E41-B263-4C58-B07D-C232EC5B9875}" destId="{23BBB83E-0F0E-4800-8CE5-056143A827BF}" srcOrd="4" destOrd="0" parTransId="{1BBC8D2C-D099-4CB7-B969-814D487F5303}" sibTransId="{57DE8C0F-8FB2-49F3-BC11-B5EA5CA725C7}"/>
    <dgm:cxn modelId="{93B58179-EC94-4715-B598-B1F0ECA1AB75}" srcId="{B7035E41-B263-4C58-B07D-C232EC5B9875}" destId="{B3B87914-BFCF-4DD4-AEF0-8C28D08AD955}" srcOrd="0" destOrd="0" parTransId="{6D255427-8900-47FE-BFCE-5AAB528A3A8B}" sibTransId="{F0CB203A-174D-4A23-9B3F-2A95050493CD}"/>
    <dgm:cxn modelId="{66C85088-0CF0-4D2B-90E7-71DE20DDC6E0}" type="presOf" srcId="{F0CB203A-174D-4A23-9B3F-2A95050493CD}" destId="{F2DA9FEB-FA48-4B91-B13D-92FCE1525EA8}" srcOrd="0" destOrd="0" presId="urn:microsoft.com/office/officeart/2005/8/layout/radial6"/>
    <dgm:cxn modelId="{14DD90E3-5461-4C1C-B344-E6D889852CED}" type="presOf" srcId="{76AEDB95-CCD2-4A40-942B-801D63265B7F}" destId="{554AF2FB-E565-4408-8D00-DF1E723E151D}" srcOrd="0" destOrd="0" presId="urn:microsoft.com/office/officeart/2005/8/layout/radial6"/>
    <dgm:cxn modelId="{011F3169-F69C-4E12-BA90-8B661FBFB4F8}" type="presOf" srcId="{D4E7AB5A-3149-4176-A2B6-1ED2DD494098}" destId="{710FB1EB-D577-4EA6-9371-B7D0321C2CEA}" srcOrd="0" destOrd="0" presId="urn:microsoft.com/office/officeart/2005/8/layout/radial6"/>
    <dgm:cxn modelId="{A59A2D17-DC0B-412C-B7CC-8AC00164E263}" type="presOf" srcId="{B3B87914-BFCF-4DD4-AEF0-8C28D08AD955}" destId="{AFB4591B-9E85-46FF-9259-93DCF105C537}" srcOrd="0" destOrd="0" presId="urn:microsoft.com/office/officeart/2005/8/layout/radial6"/>
    <dgm:cxn modelId="{45935682-06CF-40A7-A2FC-2E0697945981}" srcId="{B7035E41-B263-4C58-B07D-C232EC5B9875}" destId="{82AEFF06-7E10-4786-9FAE-A55B75219BE2}" srcOrd="2" destOrd="0" parTransId="{368B9B1C-EF06-4E1B-B3D6-07B4E74DC0BA}" sibTransId="{D4E7AB5A-3149-4176-A2B6-1ED2DD494098}"/>
    <dgm:cxn modelId="{3CA10F25-75FE-4F90-9400-782D9CEB46AF}" type="presOf" srcId="{23BBB83E-0F0E-4800-8CE5-056143A827BF}" destId="{CB7CD5F8-7CDB-4F31-BEB8-A9367FE720FE}" srcOrd="0" destOrd="0" presId="urn:microsoft.com/office/officeart/2005/8/layout/radial6"/>
    <dgm:cxn modelId="{5E2B80CA-60FA-49A7-A11B-45CD8A6A5A52}" type="presOf" srcId="{B7035E41-B263-4C58-B07D-C232EC5B9875}" destId="{FF8FF654-ACC5-4149-8534-1ADB7DFA4F83}" srcOrd="0" destOrd="0" presId="urn:microsoft.com/office/officeart/2005/8/layout/radial6"/>
    <dgm:cxn modelId="{7091C492-B46E-4D72-B36E-276A36556D75}" srcId="{B7035E41-B263-4C58-B07D-C232EC5B9875}" destId="{76AEDB95-CCD2-4A40-942B-801D63265B7F}" srcOrd="1" destOrd="0" parTransId="{A2023BAC-9505-4E17-8E58-5EFCFC7D7FFE}" sibTransId="{A8406E46-0E7F-4D53-B1BF-CE18E2A17E79}"/>
    <dgm:cxn modelId="{F2ABAD54-056B-46C9-B737-CC88897E9B9E}" type="presOf" srcId="{001D51FD-858D-40C7-B415-29B81F78838A}" destId="{5692DE1B-6EF1-4C83-A080-ED0AF7E33340}" srcOrd="0" destOrd="0" presId="urn:microsoft.com/office/officeart/2005/8/layout/radial6"/>
    <dgm:cxn modelId="{452381A4-8237-48E2-AB6B-E5F40DEB6094}" type="presOf" srcId="{908E6712-A7BD-4735-B047-E52975419936}" destId="{766B6507-0928-45E5-BFED-7792E7F568B1}" srcOrd="0" destOrd="0" presId="urn:microsoft.com/office/officeart/2005/8/layout/radial6"/>
    <dgm:cxn modelId="{8AFBF901-798E-440C-B068-EA70637724C0}" srcId="{908E6712-A7BD-4735-B047-E52975419936}" destId="{B7035E41-B263-4C58-B07D-C232EC5B9875}" srcOrd="0" destOrd="0" parTransId="{3639DEF0-6D8B-4860-92B5-5E9F86D4603C}" sibTransId="{0DE851BA-1BD7-473C-A577-BE291C69F2D3}"/>
    <dgm:cxn modelId="{B0B7A593-F0C0-4DD9-A579-FA75DD82BD3B}" type="presOf" srcId="{4DB9066C-EA6C-491A-9EA1-12CE3E607B8E}" destId="{6F280552-1ADC-4F77-ADEA-CED7016C80DA}" srcOrd="0" destOrd="0" presId="urn:microsoft.com/office/officeart/2005/8/layout/radial6"/>
    <dgm:cxn modelId="{B2C5C831-CB37-4C32-B618-36075AF2A33E}" type="presOf" srcId="{A8406E46-0E7F-4D53-B1BF-CE18E2A17E79}" destId="{636B6EAA-70B2-4BCB-996E-02E16A2FC407}" srcOrd="0" destOrd="0" presId="urn:microsoft.com/office/officeart/2005/8/layout/radial6"/>
    <dgm:cxn modelId="{B52B0B6C-D949-4E87-899A-351FEF6E811A}" type="presParOf" srcId="{766B6507-0928-45E5-BFED-7792E7F568B1}" destId="{FF8FF654-ACC5-4149-8534-1ADB7DFA4F83}" srcOrd="0" destOrd="0" presId="urn:microsoft.com/office/officeart/2005/8/layout/radial6"/>
    <dgm:cxn modelId="{C50A6082-5A59-41BF-A046-89AABC6DB805}" type="presParOf" srcId="{766B6507-0928-45E5-BFED-7792E7F568B1}" destId="{AFB4591B-9E85-46FF-9259-93DCF105C537}" srcOrd="1" destOrd="0" presId="urn:microsoft.com/office/officeart/2005/8/layout/radial6"/>
    <dgm:cxn modelId="{789CE64A-A951-49DB-9EC2-70F6F7FF5ED6}" type="presParOf" srcId="{766B6507-0928-45E5-BFED-7792E7F568B1}" destId="{71CD491D-579C-4263-8DCF-79E4CD652827}" srcOrd="2" destOrd="0" presId="urn:microsoft.com/office/officeart/2005/8/layout/radial6"/>
    <dgm:cxn modelId="{EFBBB1C7-1F45-4B10-8B5C-46AD313FDF31}" type="presParOf" srcId="{766B6507-0928-45E5-BFED-7792E7F568B1}" destId="{F2DA9FEB-FA48-4B91-B13D-92FCE1525EA8}" srcOrd="3" destOrd="0" presId="urn:microsoft.com/office/officeart/2005/8/layout/radial6"/>
    <dgm:cxn modelId="{25EAA381-8A3C-4622-BC79-14804491AAF6}" type="presParOf" srcId="{766B6507-0928-45E5-BFED-7792E7F568B1}" destId="{554AF2FB-E565-4408-8D00-DF1E723E151D}" srcOrd="4" destOrd="0" presId="urn:microsoft.com/office/officeart/2005/8/layout/radial6"/>
    <dgm:cxn modelId="{2B82F015-98B5-43D8-BFC2-DC5044C9D92A}" type="presParOf" srcId="{766B6507-0928-45E5-BFED-7792E7F568B1}" destId="{94E9A5FD-297F-4E9E-892E-19ADB31EA97D}" srcOrd="5" destOrd="0" presId="urn:microsoft.com/office/officeart/2005/8/layout/radial6"/>
    <dgm:cxn modelId="{801DD73D-CD8E-43BE-A697-6036F66CC7AC}" type="presParOf" srcId="{766B6507-0928-45E5-BFED-7792E7F568B1}" destId="{636B6EAA-70B2-4BCB-996E-02E16A2FC407}" srcOrd="6" destOrd="0" presId="urn:microsoft.com/office/officeart/2005/8/layout/radial6"/>
    <dgm:cxn modelId="{28135CD0-B628-409A-A29A-8B1987FFA9C7}" type="presParOf" srcId="{766B6507-0928-45E5-BFED-7792E7F568B1}" destId="{9177AEAA-BE6B-4637-9BD0-F7F162ED4DF0}" srcOrd="7" destOrd="0" presId="urn:microsoft.com/office/officeart/2005/8/layout/radial6"/>
    <dgm:cxn modelId="{71E1D28B-D0E4-4BF2-9F26-66658BD1408C}" type="presParOf" srcId="{766B6507-0928-45E5-BFED-7792E7F568B1}" destId="{13FE480C-7CC5-42A0-91B5-55A5996421CF}" srcOrd="8" destOrd="0" presId="urn:microsoft.com/office/officeart/2005/8/layout/radial6"/>
    <dgm:cxn modelId="{69EFA4D4-6CF1-4654-B089-E33075686BEF}" type="presParOf" srcId="{766B6507-0928-45E5-BFED-7792E7F568B1}" destId="{710FB1EB-D577-4EA6-9371-B7D0321C2CEA}" srcOrd="9" destOrd="0" presId="urn:microsoft.com/office/officeart/2005/8/layout/radial6"/>
    <dgm:cxn modelId="{A773363D-1798-41F3-8A9A-8ED07053FDC3}" type="presParOf" srcId="{766B6507-0928-45E5-BFED-7792E7F568B1}" destId="{6F280552-1ADC-4F77-ADEA-CED7016C80DA}" srcOrd="10" destOrd="0" presId="urn:microsoft.com/office/officeart/2005/8/layout/radial6"/>
    <dgm:cxn modelId="{CD1EA816-147E-44AA-85F7-AB65E60E1D77}" type="presParOf" srcId="{766B6507-0928-45E5-BFED-7792E7F568B1}" destId="{A9189006-0688-4F26-B42F-4B79CEA189F0}" srcOrd="11" destOrd="0" presId="urn:microsoft.com/office/officeart/2005/8/layout/radial6"/>
    <dgm:cxn modelId="{B2CD66CE-B601-46CD-9E1B-2BF50AB4A327}" type="presParOf" srcId="{766B6507-0928-45E5-BFED-7792E7F568B1}" destId="{5692DE1B-6EF1-4C83-A080-ED0AF7E33340}" srcOrd="12" destOrd="0" presId="urn:microsoft.com/office/officeart/2005/8/layout/radial6"/>
    <dgm:cxn modelId="{E097481A-9C31-458A-8F6C-9760FAEDEE34}" type="presParOf" srcId="{766B6507-0928-45E5-BFED-7792E7F568B1}" destId="{CB7CD5F8-7CDB-4F31-BEB8-A9367FE720FE}" srcOrd="13" destOrd="0" presId="urn:microsoft.com/office/officeart/2005/8/layout/radial6"/>
    <dgm:cxn modelId="{EE8B8597-4A73-4932-BF1E-2728AC1484E5}" type="presParOf" srcId="{766B6507-0928-45E5-BFED-7792E7F568B1}" destId="{3E3FEA71-1A5B-4EAB-89B5-FAE28E9E1F8A}" srcOrd="14" destOrd="0" presId="urn:microsoft.com/office/officeart/2005/8/layout/radial6"/>
    <dgm:cxn modelId="{B8CA98CF-DC6D-4BDD-AF7D-C99C1DF8C5D1}" type="presParOf" srcId="{766B6507-0928-45E5-BFED-7792E7F568B1}" destId="{45B84C58-D07F-49CB-A1BB-BBB086A7EC6F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B84C58-D07F-49CB-A1BB-BBB086A7EC6F}">
      <dsp:nvSpPr>
        <dsp:cNvPr id="0" name=""/>
        <dsp:cNvSpPr/>
      </dsp:nvSpPr>
      <dsp:spPr>
        <a:xfrm>
          <a:off x="1030418" y="587514"/>
          <a:ext cx="4024254" cy="4024254"/>
        </a:xfrm>
        <a:prstGeom prst="blockArc">
          <a:avLst>
            <a:gd name="adj1" fmla="val 11880000"/>
            <a:gd name="adj2" fmla="val 16200000"/>
            <a:gd name="adj3" fmla="val 4635"/>
          </a:avLst>
        </a:prstGeom>
        <a:gradFill rotWithShape="0">
          <a:gsLst>
            <a:gs pos="0">
              <a:schemeClr val="accent5">
                <a:hueOff val="-18055798"/>
                <a:satOff val="44459"/>
                <a:lumOff val="-980"/>
                <a:alphaOff val="0"/>
                <a:tint val="74000"/>
              </a:schemeClr>
            </a:gs>
            <a:gs pos="49000">
              <a:schemeClr val="accent5">
                <a:hueOff val="-18055798"/>
                <a:satOff val="44459"/>
                <a:lumOff val="-98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18055798"/>
                <a:satOff val="44459"/>
                <a:lumOff val="-980"/>
                <a:alphaOff val="0"/>
                <a:shade val="55000"/>
                <a:satMod val="150000"/>
              </a:schemeClr>
            </a:gs>
            <a:gs pos="92000">
              <a:schemeClr val="accent5">
                <a:hueOff val="-18055798"/>
                <a:satOff val="44459"/>
                <a:lumOff val="-98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18055798"/>
                <a:satOff val="44459"/>
                <a:lumOff val="-98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18055798"/>
              <a:satOff val="44459"/>
              <a:lumOff val="-98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92DE1B-6EF1-4C83-A080-ED0AF7E33340}">
      <dsp:nvSpPr>
        <dsp:cNvPr id="0" name=""/>
        <dsp:cNvSpPr/>
      </dsp:nvSpPr>
      <dsp:spPr>
        <a:xfrm>
          <a:off x="1030418" y="587514"/>
          <a:ext cx="4024254" cy="4024254"/>
        </a:xfrm>
        <a:prstGeom prst="blockArc">
          <a:avLst>
            <a:gd name="adj1" fmla="val 7560000"/>
            <a:gd name="adj2" fmla="val 11880000"/>
            <a:gd name="adj3" fmla="val 4635"/>
          </a:avLst>
        </a:prstGeom>
        <a:gradFill rotWithShape="0">
          <a:gsLst>
            <a:gs pos="0">
              <a:schemeClr val="accent5">
                <a:hueOff val="-13541849"/>
                <a:satOff val="33344"/>
                <a:lumOff val="-735"/>
                <a:alphaOff val="0"/>
                <a:tint val="74000"/>
              </a:schemeClr>
            </a:gs>
            <a:gs pos="49000">
              <a:schemeClr val="accent5">
                <a:hueOff val="-13541849"/>
                <a:satOff val="33344"/>
                <a:lumOff val="-735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13541849"/>
                <a:satOff val="33344"/>
                <a:lumOff val="-735"/>
                <a:alphaOff val="0"/>
                <a:shade val="55000"/>
                <a:satMod val="150000"/>
              </a:schemeClr>
            </a:gs>
            <a:gs pos="92000">
              <a:schemeClr val="accent5">
                <a:hueOff val="-13541849"/>
                <a:satOff val="33344"/>
                <a:lumOff val="-735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13541849"/>
                <a:satOff val="33344"/>
                <a:lumOff val="-735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13541849"/>
              <a:satOff val="33344"/>
              <a:lumOff val="-735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10FB1EB-D577-4EA6-9371-B7D0321C2CEA}">
      <dsp:nvSpPr>
        <dsp:cNvPr id="0" name=""/>
        <dsp:cNvSpPr/>
      </dsp:nvSpPr>
      <dsp:spPr>
        <a:xfrm>
          <a:off x="1030418" y="587514"/>
          <a:ext cx="4024254" cy="4024254"/>
        </a:xfrm>
        <a:prstGeom prst="blockArc">
          <a:avLst>
            <a:gd name="adj1" fmla="val 3240000"/>
            <a:gd name="adj2" fmla="val 7560000"/>
            <a:gd name="adj3" fmla="val 4635"/>
          </a:avLst>
        </a:prstGeom>
        <a:gradFill rotWithShape="0">
          <a:gsLst>
            <a:gs pos="0">
              <a:schemeClr val="accent5">
                <a:hueOff val="-9027899"/>
                <a:satOff val="22229"/>
                <a:lumOff val="-490"/>
                <a:alphaOff val="0"/>
                <a:tint val="74000"/>
              </a:schemeClr>
            </a:gs>
            <a:gs pos="49000">
              <a:schemeClr val="accent5">
                <a:hueOff val="-9027899"/>
                <a:satOff val="22229"/>
                <a:lumOff val="-49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9027899"/>
                <a:satOff val="22229"/>
                <a:lumOff val="-490"/>
                <a:alphaOff val="0"/>
                <a:shade val="55000"/>
                <a:satMod val="150000"/>
              </a:schemeClr>
            </a:gs>
            <a:gs pos="92000">
              <a:schemeClr val="accent5">
                <a:hueOff val="-9027899"/>
                <a:satOff val="22229"/>
                <a:lumOff val="-49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9027899"/>
                <a:satOff val="22229"/>
                <a:lumOff val="-49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9027899"/>
              <a:satOff val="22229"/>
              <a:lumOff val="-49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36B6EAA-70B2-4BCB-996E-02E16A2FC407}">
      <dsp:nvSpPr>
        <dsp:cNvPr id="0" name=""/>
        <dsp:cNvSpPr/>
      </dsp:nvSpPr>
      <dsp:spPr>
        <a:xfrm>
          <a:off x="1030418" y="587514"/>
          <a:ext cx="4024254" cy="4024254"/>
        </a:xfrm>
        <a:prstGeom prst="blockArc">
          <a:avLst>
            <a:gd name="adj1" fmla="val 20520000"/>
            <a:gd name="adj2" fmla="val 3240000"/>
            <a:gd name="adj3" fmla="val 4635"/>
          </a:avLst>
        </a:prstGeom>
        <a:gradFill rotWithShape="0">
          <a:gsLst>
            <a:gs pos="0">
              <a:schemeClr val="accent5">
                <a:hueOff val="-4513949"/>
                <a:satOff val="11115"/>
                <a:lumOff val="-245"/>
                <a:alphaOff val="0"/>
                <a:tint val="74000"/>
              </a:schemeClr>
            </a:gs>
            <a:gs pos="49000">
              <a:schemeClr val="accent5">
                <a:hueOff val="-4513949"/>
                <a:satOff val="11115"/>
                <a:lumOff val="-245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4513949"/>
                <a:satOff val="11115"/>
                <a:lumOff val="-245"/>
                <a:alphaOff val="0"/>
                <a:shade val="55000"/>
                <a:satMod val="150000"/>
              </a:schemeClr>
            </a:gs>
            <a:gs pos="92000">
              <a:schemeClr val="accent5">
                <a:hueOff val="-4513949"/>
                <a:satOff val="11115"/>
                <a:lumOff val="-245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4513949"/>
                <a:satOff val="11115"/>
                <a:lumOff val="-245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4513949"/>
              <a:satOff val="11115"/>
              <a:lumOff val="-245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2DA9FEB-FA48-4B91-B13D-92FCE1525EA8}">
      <dsp:nvSpPr>
        <dsp:cNvPr id="0" name=""/>
        <dsp:cNvSpPr/>
      </dsp:nvSpPr>
      <dsp:spPr>
        <a:xfrm>
          <a:off x="1030418" y="587514"/>
          <a:ext cx="4024254" cy="4024254"/>
        </a:xfrm>
        <a:prstGeom prst="blockArc">
          <a:avLst>
            <a:gd name="adj1" fmla="val 16200000"/>
            <a:gd name="adj2" fmla="val 20520000"/>
            <a:gd name="adj3" fmla="val 4635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5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5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F8FF654-ACC5-4149-8534-1ADB7DFA4F83}">
      <dsp:nvSpPr>
        <dsp:cNvPr id="0" name=""/>
        <dsp:cNvSpPr/>
      </dsp:nvSpPr>
      <dsp:spPr>
        <a:xfrm>
          <a:off x="2117271" y="1674367"/>
          <a:ext cx="1850549" cy="185054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4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4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>
              <a:solidFill>
                <a:schemeClr val="bg1"/>
              </a:solidFill>
            </a:rPr>
            <a:t>Our Class Family Code</a:t>
          </a:r>
        </a:p>
      </dsp:txBody>
      <dsp:txXfrm>
        <a:off x="2117271" y="1674367"/>
        <a:ext cx="1850549" cy="1850549"/>
      </dsp:txXfrm>
    </dsp:sp>
    <dsp:sp modelId="{AFB4591B-9E85-46FF-9259-93DCF105C537}">
      <dsp:nvSpPr>
        <dsp:cNvPr id="0" name=""/>
        <dsp:cNvSpPr/>
      </dsp:nvSpPr>
      <dsp:spPr>
        <a:xfrm>
          <a:off x="2368810" y="-13543"/>
          <a:ext cx="1347471" cy="129538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5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5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0" kern="1200">
              <a:solidFill>
                <a:sysClr val="windowText" lastClr="000000"/>
              </a:solidFill>
            </a:rPr>
            <a:t>When someone is talking to me i will listen</a:t>
          </a:r>
        </a:p>
      </dsp:txBody>
      <dsp:txXfrm>
        <a:off x="2368810" y="-13543"/>
        <a:ext cx="1347471" cy="1295384"/>
      </dsp:txXfrm>
    </dsp:sp>
    <dsp:sp modelId="{554AF2FB-E565-4408-8D00-DF1E723E151D}">
      <dsp:nvSpPr>
        <dsp:cNvPr id="0" name=""/>
        <dsp:cNvSpPr/>
      </dsp:nvSpPr>
      <dsp:spPr>
        <a:xfrm>
          <a:off x="4179392" y="1344578"/>
          <a:ext cx="1464898" cy="1295384"/>
        </a:xfrm>
        <a:prstGeom prst="ellipse">
          <a:avLst/>
        </a:prstGeom>
        <a:gradFill rotWithShape="0">
          <a:gsLst>
            <a:gs pos="0">
              <a:schemeClr val="accent5">
                <a:hueOff val="-4513949"/>
                <a:satOff val="11115"/>
                <a:lumOff val="-245"/>
                <a:alphaOff val="0"/>
                <a:tint val="74000"/>
              </a:schemeClr>
            </a:gs>
            <a:gs pos="49000">
              <a:schemeClr val="accent5">
                <a:hueOff val="-4513949"/>
                <a:satOff val="11115"/>
                <a:lumOff val="-245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4513949"/>
                <a:satOff val="11115"/>
                <a:lumOff val="-245"/>
                <a:alphaOff val="0"/>
                <a:shade val="55000"/>
                <a:satMod val="150000"/>
              </a:schemeClr>
            </a:gs>
            <a:gs pos="92000">
              <a:schemeClr val="accent5">
                <a:hueOff val="-4513949"/>
                <a:satOff val="11115"/>
                <a:lumOff val="-245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4513949"/>
                <a:satOff val="11115"/>
                <a:lumOff val="-245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4513949"/>
              <a:satOff val="11115"/>
              <a:lumOff val="-245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0" kern="1200">
              <a:solidFill>
                <a:sysClr val="windowText" lastClr="000000"/>
              </a:solidFill>
            </a:rPr>
            <a:t>I will take responsiblity for my actions</a:t>
          </a:r>
        </a:p>
      </dsp:txBody>
      <dsp:txXfrm>
        <a:off x="4179392" y="1344578"/>
        <a:ext cx="1464898" cy="1295384"/>
      </dsp:txXfrm>
    </dsp:sp>
    <dsp:sp modelId="{9177AEAA-BE6B-4637-9BD0-F7F162ED4DF0}">
      <dsp:nvSpPr>
        <dsp:cNvPr id="0" name=""/>
        <dsp:cNvSpPr/>
      </dsp:nvSpPr>
      <dsp:spPr>
        <a:xfrm>
          <a:off x="3558290" y="3542067"/>
          <a:ext cx="1279088" cy="1295384"/>
        </a:xfrm>
        <a:prstGeom prst="ellipse">
          <a:avLst/>
        </a:prstGeom>
        <a:gradFill rotWithShape="0">
          <a:gsLst>
            <a:gs pos="0">
              <a:schemeClr val="accent5">
                <a:hueOff val="-9027899"/>
                <a:satOff val="22229"/>
                <a:lumOff val="-490"/>
                <a:alphaOff val="0"/>
                <a:tint val="74000"/>
              </a:schemeClr>
            </a:gs>
            <a:gs pos="49000">
              <a:schemeClr val="accent5">
                <a:hueOff val="-9027899"/>
                <a:satOff val="22229"/>
                <a:lumOff val="-49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9027899"/>
                <a:satOff val="22229"/>
                <a:lumOff val="-490"/>
                <a:alphaOff val="0"/>
                <a:shade val="55000"/>
                <a:satMod val="150000"/>
              </a:schemeClr>
            </a:gs>
            <a:gs pos="92000">
              <a:schemeClr val="accent5">
                <a:hueOff val="-9027899"/>
                <a:satOff val="22229"/>
                <a:lumOff val="-49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9027899"/>
                <a:satOff val="22229"/>
                <a:lumOff val="-49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9027899"/>
              <a:satOff val="22229"/>
              <a:lumOff val="-49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0" kern="1200">
              <a:solidFill>
                <a:sysClr val="windowText" lastClr="000000"/>
              </a:solidFill>
            </a:rPr>
            <a:t>I love and value everyone in our class familiy</a:t>
          </a:r>
        </a:p>
      </dsp:txBody>
      <dsp:txXfrm>
        <a:off x="3558290" y="3542067"/>
        <a:ext cx="1279088" cy="1295384"/>
      </dsp:txXfrm>
    </dsp:sp>
    <dsp:sp modelId="{6F280552-1ADC-4F77-ADEA-CED7016C80DA}">
      <dsp:nvSpPr>
        <dsp:cNvPr id="0" name=""/>
        <dsp:cNvSpPr/>
      </dsp:nvSpPr>
      <dsp:spPr>
        <a:xfrm>
          <a:off x="1080188" y="3479163"/>
          <a:ext cx="1614139" cy="1421192"/>
        </a:xfrm>
        <a:prstGeom prst="ellipse">
          <a:avLst/>
        </a:prstGeom>
        <a:gradFill rotWithShape="0">
          <a:gsLst>
            <a:gs pos="0">
              <a:schemeClr val="accent5">
                <a:hueOff val="-13541849"/>
                <a:satOff val="33344"/>
                <a:lumOff val="-735"/>
                <a:alphaOff val="0"/>
                <a:tint val="74000"/>
              </a:schemeClr>
            </a:gs>
            <a:gs pos="49000">
              <a:schemeClr val="accent5">
                <a:hueOff val="-13541849"/>
                <a:satOff val="33344"/>
                <a:lumOff val="-735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13541849"/>
                <a:satOff val="33344"/>
                <a:lumOff val="-735"/>
                <a:alphaOff val="0"/>
                <a:shade val="55000"/>
                <a:satMod val="150000"/>
              </a:schemeClr>
            </a:gs>
            <a:gs pos="92000">
              <a:schemeClr val="accent5">
                <a:hueOff val="-13541849"/>
                <a:satOff val="33344"/>
                <a:lumOff val="-735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13541849"/>
                <a:satOff val="33344"/>
                <a:lumOff val="-735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13541849"/>
              <a:satOff val="33344"/>
              <a:lumOff val="-735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0" kern="1200">
              <a:solidFill>
                <a:sysClr val="windowText" lastClr="000000"/>
              </a:solidFill>
            </a:rPr>
            <a:t>Before i  act i will think about how my actions make others feel</a:t>
          </a:r>
        </a:p>
      </dsp:txBody>
      <dsp:txXfrm>
        <a:off x="1080188" y="3479163"/>
        <a:ext cx="1614139" cy="1421192"/>
      </dsp:txXfrm>
    </dsp:sp>
    <dsp:sp modelId="{CB7CD5F8-7CDB-4F31-BEB8-A9367FE720FE}">
      <dsp:nvSpPr>
        <dsp:cNvPr id="0" name=""/>
        <dsp:cNvSpPr/>
      </dsp:nvSpPr>
      <dsp:spPr>
        <a:xfrm>
          <a:off x="548396" y="1344578"/>
          <a:ext cx="1249709" cy="1295384"/>
        </a:xfrm>
        <a:prstGeom prst="ellipse">
          <a:avLst/>
        </a:prstGeom>
        <a:gradFill rotWithShape="0">
          <a:gsLst>
            <a:gs pos="0">
              <a:schemeClr val="accent5">
                <a:hueOff val="-18055798"/>
                <a:satOff val="44459"/>
                <a:lumOff val="-980"/>
                <a:alphaOff val="0"/>
                <a:tint val="74000"/>
              </a:schemeClr>
            </a:gs>
            <a:gs pos="49000">
              <a:schemeClr val="accent5">
                <a:hueOff val="-18055798"/>
                <a:satOff val="44459"/>
                <a:lumOff val="-98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18055798"/>
                <a:satOff val="44459"/>
                <a:lumOff val="-980"/>
                <a:alphaOff val="0"/>
                <a:shade val="55000"/>
                <a:satMod val="150000"/>
              </a:schemeClr>
            </a:gs>
            <a:gs pos="92000">
              <a:schemeClr val="accent5">
                <a:hueOff val="-18055798"/>
                <a:satOff val="44459"/>
                <a:lumOff val="-98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18055798"/>
                <a:satOff val="44459"/>
                <a:lumOff val="-98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18055798"/>
              <a:satOff val="44459"/>
              <a:lumOff val="-98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0" kern="1200">
              <a:solidFill>
                <a:sysClr val="windowText" lastClr="000000"/>
              </a:solidFill>
            </a:rPr>
            <a:t>I will rise up to every challenge</a:t>
          </a:r>
        </a:p>
      </dsp:txBody>
      <dsp:txXfrm>
        <a:off x="548396" y="1344578"/>
        <a:ext cx="1249709" cy="1295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E6C8EDB-CDA8-4F85-9289-CDB125F8E4FE}" type="datetimeFigureOut">
              <a:rPr lang="en-AU" smtClean="0"/>
              <a:pPr/>
              <a:t>24/08/2011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8DD1CE4-29B1-4659-9D3E-C7F68FE1F92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ermatters.com/index.php?option=com_content&amp;view=category&amp;id=4&amp;Itemid=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ED2425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Assignment 1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Part 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Select 1 of the psychological theories</a:t>
            </a:r>
          </a:p>
          <a:p>
            <a:pPr>
              <a:buFontTx/>
              <a:buChar char="-"/>
            </a:pPr>
            <a:r>
              <a:rPr lang="en-AU" dirty="0" smtClean="0"/>
              <a:t>Behavioural</a:t>
            </a:r>
          </a:p>
          <a:p>
            <a:pPr>
              <a:buFontTx/>
              <a:buChar char="-"/>
            </a:pPr>
            <a:r>
              <a:rPr lang="en-AU" dirty="0" smtClean="0"/>
              <a:t>Cognitive</a:t>
            </a:r>
          </a:p>
          <a:p>
            <a:pPr>
              <a:buFontTx/>
              <a:buChar char="-"/>
            </a:pPr>
            <a:r>
              <a:rPr lang="en-AU" dirty="0" smtClean="0"/>
              <a:t>Constructivist           </a:t>
            </a:r>
          </a:p>
          <a:p>
            <a:pPr>
              <a:buNone/>
            </a:pPr>
            <a:r>
              <a:rPr lang="en-AU" b="1" dirty="0" smtClean="0"/>
              <a:t>OR</a:t>
            </a:r>
          </a:p>
          <a:p>
            <a:pPr>
              <a:buFont typeface="Arial" charset="0"/>
              <a:buChar char="•"/>
            </a:pPr>
            <a:r>
              <a:rPr lang="en-AU" dirty="0" smtClean="0"/>
              <a:t>Select a model of behaviour</a:t>
            </a:r>
          </a:p>
          <a:p>
            <a:pPr>
              <a:buNone/>
            </a:pPr>
            <a:r>
              <a:rPr lang="en-AU" dirty="0" smtClean="0"/>
              <a:t>Page 291 in your text provides summaries of various models</a:t>
            </a:r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following site will provide additional information:</a:t>
            </a:r>
          </a:p>
          <a:p>
            <a:endParaRPr lang="en-AU" dirty="0"/>
          </a:p>
          <a:p>
            <a:r>
              <a:rPr lang="en-AU" dirty="0" smtClean="0">
                <a:hlinkClick r:id="rId2"/>
              </a:rPr>
              <a:t>http://www.teachermatters.com/index.php?option=com_content&amp;view=category&amp;id=4&amp;Itemid=4</a:t>
            </a:r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Part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Publish a ‘code of conduct’ ‘classroom rules’ ‘charter of rights/responsibilities’ </a:t>
            </a:r>
          </a:p>
          <a:p>
            <a:pPr>
              <a:buNone/>
            </a:pPr>
            <a:r>
              <a:rPr lang="en-AU" dirty="0" smtClean="0"/>
              <a:t>The choice of heading is yours – it will reflect the model you have chosen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A previous students example</a:t>
            </a:r>
            <a:endParaRPr lang="en-AU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403648" y="1268760"/>
          <a:ext cx="6192687" cy="4886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623731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This code is based on Rudolf </a:t>
            </a:r>
            <a:r>
              <a:rPr lang="en-AU" dirty="0" err="1" smtClean="0"/>
              <a:t>Dreikurs</a:t>
            </a:r>
            <a:r>
              <a:rPr lang="en-AU" dirty="0" smtClean="0"/>
              <a:t> - </a:t>
            </a:r>
            <a:r>
              <a:rPr lang="en-AU" dirty="0" err="1" smtClean="0"/>
              <a:t>Democractic</a:t>
            </a:r>
            <a:r>
              <a:rPr lang="en-AU" dirty="0" smtClean="0"/>
              <a:t> Discipline Model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Part 3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practical strategies will you as a teacher use to implement the code – put it into practice?</a:t>
            </a:r>
          </a:p>
          <a:p>
            <a:endParaRPr lang="en-AU" dirty="0"/>
          </a:p>
          <a:p>
            <a:r>
              <a:rPr lang="en-AU" dirty="0" smtClean="0"/>
              <a:t>Your strategies will reflect the theory/model you have chosen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Part 4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Write a rationale for your code – it needs to make specific reference to theory/model chosen – your rationale will also reflect your beliefs about children </a:t>
            </a:r>
          </a:p>
          <a:p>
            <a:endParaRPr lang="en-AU" dirty="0"/>
          </a:p>
          <a:p>
            <a:r>
              <a:rPr lang="en-AU" dirty="0" smtClean="0"/>
              <a:t>An example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There is no set word limit – it’s about the depth of understanding you bring to your work - can you clearly articulate a code and base your work in theory or research? </a:t>
            </a:r>
          </a:p>
          <a:p>
            <a:r>
              <a:rPr lang="en-AU" dirty="0" smtClean="0"/>
              <a:t>It is expected that you will have read relevant literature, not just your text book!</a:t>
            </a:r>
          </a:p>
          <a:p>
            <a:endParaRPr lang="en-AU" dirty="0"/>
          </a:p>
          <a:p>
            <a:r>
              <a:rPr lang="en-AU" dirty="0" smtClean="0"/>
              <a:t>Please refer to the marking guide for criteria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</TotalTime>
  <Words>258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ED2425 </vt:lpstr>
      <vt:lpstr>Part 1</vt:lpstr>
      <vt:lpstr>Slide 3</vt:lpstr>
      <vt:lpstr>Part 2</vt:lpstr>
      <vt:lpstr>A previous students example</vt:lpstr>
      <vt:lpstr>Part 3</vt:lpstr>
      <vt:lpstr>Part 4</vt:lpstr>
      <vt:lpstr>Note</vt:lpstr>
    </vt:vector>
  </TitlesOfParts>
  <Company>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ED2425</dc:title>
  <dc:creator>ITS</dc:creator>
  <cp:lastModifiedBy>ITS</cp:lastModifiedBy>
  <cp:revision>4</cp:revision>
  <dcterms:created xsi:type="dcterms:W3CDTF">2011-08-23T23:30:41Z</dcterms:created>
  <dcterms:modified xsi:type="dcterms:W3CDTF">2011-08-24T00:02:52Z</dcterms:modified>
</cp:coreProperties>
</file>